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8" d="100"/>
          <a:sy n="68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AB51-BB46-4D00-BD8A-29AD72AE3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C319A-6195-4AC8-A59D-C287F69DE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68EE3-5B15-4E03-8AD1-9359545C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62AF5-3916-4C5D-96C0-D4AE398D7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0B780-BBAA-49D2-B297-BB718620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10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EA20-3F04-46EA-A599-9B493DF8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0817F-8440-447D-B109-F632BC7F2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69095-7A6F-46FC-A084-95F9EEE0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18E9-8E14-48C2-9597-CC32F0D53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BEBB4-780B-4CA2-A83F-65B6686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10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270A2-91E4-4237-862C-0726F3ADA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0E79F-5B83-43F7-9A48-6ECFC79AA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5EDC9-E035-4BC5-859F-E656A88C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0929-3627-4D6E-ABCE-FD0AE92F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A1885-DE39-4067-9191-6B101C83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91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818E-9F00-4C17-B315-43EADC24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D5B49-EA97-4DD7-A008-C58669F44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F4139-1A79-4F96-A3C4-E19689CC6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206B5-2BCF-46B0-951E-C38EA667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8F8D9-263C-48C5-806F-FFA62171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62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ACDC-FB68-4AA4-B223-66F62F7E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90526-069A-494B-B29C-181987AAB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3C957-D4CF-4A8C-8435-3CCEC170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97C2A-D9A8-452B-BA24-165F1997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6BAC-EF71-437E-86FF-419ACA55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07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18CB-C630-4724-B47B-BF7ED751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879D-BEEE-40B7-8053-1B244DBEB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D0907-9FB3-4E01-B358-7D30EE672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5BF78-AC3A-46C6-99DB-B71C87935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840D8-B63C-4135-9682-28FB9A33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9FEBF-6AFF-47A5-A5E0-177D1B7D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81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9DC2-0323-4048-8633-295F636B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F1CFF-A4CB-4E03-86E6-C44CD549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8357D-9D12-4487-A0E1-48D16BA5D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08F0C-E1C5-496A-BC9D-4BC558891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8F6E1-BA33-4F4C-945D-9FBED5338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CFF526-4711-4D74-8C3D-B442C9B2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5DAB19-7CE8-4CD1-9B15-93C5DF591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D896A-1B7A-44BB-A373-F4429FBE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4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8C07-650E-4FEE-8617-7B61C60B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497EF-00A1-47B9-9E68-ADE596F9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17A2C-E9A3-4988-A0A6-3D72D526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D863C-C220-4D4C-B7A0-4A19DEB4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69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A30D37-17EF-47B4-8639-F39EF953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79EB3-5A65-47EF-BCF1-B58FAEAB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4F4B2-84AD-4E43-BB34-608A8967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47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9F8C-2A23-4E7F-B26C-66F7447D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CCE3-5D29-452D-96B5-09A39D12A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3ED20-08DC-49BB-B919-CCC5C82D2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B3B06-7FF1-4B64-8A24-D31FE992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755BD-4BDC-47CF-9E37-030B49EC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6555D-45A9-4DE8-8DC5-3D1157D7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4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961C-09D4-4DE5-B176-87431B81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E60F03-C6CC-403D-9EDF-05CE45DF7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013F4-1C97-47B6-AE99-AF2917886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5B75B-0859-4330-8DF8-8D9B7F73F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2FBCD-0ABE-4251-A050-B22E5BD1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7A1A7-BA9C-470B-8479-8562C3D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45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74FDE-C7E2-4976-8638-77AE6FBC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F58E-C842-4331-B3FD-E6B465CA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91725-5F0B-49CC-AFAA-E497F1E3E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350BC-1D15-4311-97FC-064F44177F0D}" type="datetimeFigureOut">
              <a:rPr lang="en-GB" smtClean="0"/>
              <a:t>28/09/2017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1632-0CC7-443F-BFFD-C444EF239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94E76-986E-4D1B-B1C6-EF0B0F036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49BCA-5C48-4C2F-A80D-5C40571E34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58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8B9E5D-0C43-4965-B258-B5417F3A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26" y="3580156"/>
            <a:ext cx="6367774" cy="327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9EC81-A0AC-4410-B45E-FF954922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94" y="0"/>
            <a:ext cx="6374506" cy="3580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E7E58-785F-428A-915E-E00FD9160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24226" cy="3580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51273-3312-4D91-A233-F8EF0941D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974" y="1439725"/>
            <a:ext cx="9144000" cy="2387600"/>
          </a:xfrm>
        </p:spPr>
        <p:txBody>
          <a:bodyPr>
            <a:normAutofit/>
          </a:bodyPr>
          <a:lstStyle/>
          <a:p>
            <a:r>
              <a:rPr lang="en-GB" sz="8000" dirty="0"/>
              <a:t>LONDON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98613-D3CB-4BCF-81DE-4B95EE373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E2A03-7C32-46ED-8365-8DD882CFB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580157"/>
            <a:ext cx="5817495" cy="32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4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69FF-5A23-40CB-9729-1CC5BC65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16F6-07D6-4052-AF9C-CCAB9B9D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My name is Justin Ng</a:t>
            </a:r>
          </a:p>
          <a:p>
            <a:r>
              <a:rPr lang="en-GB" sz="3200" dirty="0"/>
              <a:t>I was born and raised in London</a:t>
            </a:r>
          </a:p>
          <a:p>
            <a:r>
              <a:rPr lang="en-GB" sz="3200" dirty="0"/>
              <a:t>I am 20 years old</a:t>
            </a:r>
          </a:p>
          <a:p>
            <a:r>
              <a:rPr lang="en-GB" sz="3200" dirty="0"/>
              <a:t>I study German and Marketing at the University of Warwick in England</a:t>
            </a:r>
          </a:p>
          <a:p>
            <a:r>
              <a:rPr lang="en-GB" sz="3200" dirty="0"/>
              <a:t>Hobbies include going to the gym, tennis, going out with my friends, festivals</a:t>
            </a:r>
          </a:p>
          <a:p>
            <a:endParaRPr lang="en-GB" sz="3200" dirty="0"/>
          </a:p>
        </p:txBody>
      </p:sp>
      <p:pic>
        <p:nvPicPr>
          <p:cNvPr id="55" name="Picture 19" descr="https://scontent-frx5-1.cdninstagram.com/t51.2885-15/e35/20968840_1610270962350599_8383839628523732992_n.jpg">
            <a:extLst>
              <a:ext uri="{FF2B5EF4-FFF2-40B4-BE49-F238E27FC236}">
                <a16:creationId xmlns:a16="http://schemas.microsoft.com/office/drawing/2014/main" id="{3AD37177-A648-4175-86AD-8DA4FA40A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099" y="81231"/>
            <a:ext cx="4651716" cy="348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5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1DA7-2E5B-437D-BBAE-6A7D7A28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1A7442-7167-4CE5-A090-40A7A5AFB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London</a:t>
            </a:r>
            <a:r>
              <a:rPr lang="en-GB" dirty="0"/>
              <a:t> is the capital city of England in the South-East of the country with a population of 14 million</a:t>
            </a:r>
          </a:p>
          <a:p>
            <a:r>
              <a:rPr lang="en-GB" dirty="0"/>
              <a:t>32 Districts make up the city of London</a:t>
            </a:r>
          </a:p>
          <a:p>
            <a:r>
              <a:rPr lang="en-GB" dirty="0"/>
              <a:t>The river Thames runs through the </a:t>
            </a:r>
          </a:p>
          <a:p>
            <a:pPr marL="0" indent="0">
              <a:buNone/>
            </a:pPr>
            <a:r>
              <a:rPr lang="en-GB" dirty="0"/>
              <a:t>middle of the city and is 215 miles long</a:t>
            </a:r>
          </a:p>
          <a:p>
            <a:r>
              <a:rPr lang="en-GB" dirty="0"/>
              <a:t>London is the largest financial centre</a:t>
            </a:r>
          </a:p>
          <a:p>
            <a:r>
              <a:rPr lang="en-GB" dirty="0"/>
              <a:t>The London Underground (tube) is </a:t>
            </a:r>
          </a:p>
          <a:p>
            <a:pPr marL="0" indent="0">
              <a:buNone/>
            </a:pPr>
            <a:r>
              <a:rPr lang="en-GB" dirty="0"/>
              <a:t>243 miles long making it the longest in </a:t>
            </a:r>
          </a:p>
          <a:p>
            <a:pPr marL="0" indent="0">
              <a:buNone/>
            </a:pPr>
            <a:r>
              <a:rPr lang="en-GB" dirty="0"/>
              <a:t>the world. 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6F057-C4E1-46AA-BF2B-8E1A802B6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68" y="2424008"/>
            <a:ext cx="4926371" cy="38878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CC7706-76D0-458C-AA33-5DF9410ABE9B}"/>
              </a:ext>
            </a:extLst>
          </p:cNvPr>
          <p:cNvSpPr/>
          <p:nvPr/>
        </p:nvSpPr>
        <p:spPr>
          <a:xfrm>
            <a:off x="9172135" y="4628271"/>
            <a:ext cx="1814733" cy="1548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1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ED99-55DB-40AB-A968-B3545E71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Famous landmarks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645B0-456D-417A-AED8-13F61637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Big Ben</a:t>
            </a:r>
          </a:p>
          <a:p>
            <a:r>
              <a:rPr lang="en-GB" sz="3200" dirty="0"/>
              <a:t>Houses of Parliament </a:t>
            </a:r>
          </a:p>
          <a:p>
            <a:r>
              <a:rPr lang="en-GB" sz="3200" dirty="0"/>
              <a:t>Buckingham palace</a:t>
            </a:r>
          </a:p>
          <a:p>
            <a:r>
              <a:rPr lang="en-GB" sz="3200" dirty="0"/>
              <a:t>Tower of London</a:t>
            </a:r>
          </a:p>
          <a:p>
            <a:r>
              <a:rPr lang="en-GB" sz="3200" dirty="0"/>
              <a:t>London Eye </a:t>
            </a:r>
          </a:p>
          <a:p>
            <a:r>
              <a:rPr lang="en-GB" sz="3200" dirty="0"/>
              <a:t>National gallery</a:t>
            </a:r>
          </a:p>
          <a:p>
            <a:r>
              <a:rPr lang="en-GB" sz="3200" dirty="0"/>
              <a:t>Etc..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E6DE9-F229-4BD4-A142-F0E05DF24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16" y="169642"/>
            <a:ext cx="5064984" cy="3170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D19DB-607D-4253-8080-4B5F7EC58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71" y="3535805"/>
            <a:ext cx="4802209" cy="30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1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09B5-8584-4A71-90ED-37219EE6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327C0-FA12-419D-9E10-83ED95EA7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O2 arena</a:t>
            </a:r>
          </a:p>
          <a:p>
            <a:r>
              <a:rPr lang="en-GB" sz="3200" dirty="0"/>
              <a:t>Brixton academy </a:t>
            </a:r>
          </a:p>
          <a:p>
            <a:r>
              <a:rPr lang="en-GB" sz="3200" dirty="0"/>
              <a:t>Hammersmith Apollo </a:t>
            </a:r>
          </a:p>
          <a:p>
            <a:endParaRPr lang="en-GB" sz="3200" dirty="0"/>
          </a:p>
          <a:p>
            <a:r>
              <a:rPr lang="en-GB" sz="3200" dirty="0"/>
              <a:t>David Bowie</a:t>
            </a:r>
          </a:p>
          <a:p>
            <a:r>
              <a:rPr lang="en-GB" sz="3200" dirty="0"/>
              <a:t>The Beatles</a:t>
            </a:r>
          </a:p>
          <a:p>
            <a:r>
              <a:rPr lang="en-GB" sz="3200" dirty="0"/>
              <a:t>Elton John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F9733-A76D-44D5-92A2-0AD38850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917" y="357310"/>
            <a:ext cx="3726561" cy="2480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3395F-484B-4212-9E70-E98DB20F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703" y="589280"/>
            <a:ext cx="4201551" cy="2801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2DDC6-6EC7-4971-8A9F-42C0F9F9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8" y="3521548"/>
            <a:ext cx="4089009" cy="30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250C-9973-4774-8B42-B1BD1717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Festivals and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D28A6-FB99-4AC0-9445-15D591754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famous festival is the </a:t>
            </a:r>
            <a:r>
              <a:rPr lang="en-GB" b="1" dirty="0"/>
              <a:t>Notting hill Carnival </a:t>
            </a:r>
            <a:r>
              <a:rPr lang="en-GB" dirty="0"/>
              <a:t>which happens every year on August Bank Holiday and is the worlds second largest carnival.</a:t>
            </a:r>
          </a:p>
          <a:p>
            <a:r>
              <a:rPr lang="en-GB" dirty="0"/>
              <a:t>Has a distinct Afro- Caribbean feeling including a 3 mile parade.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C78E8-94E4-4D9A-9308-245DB4C7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445" y="3529068"/>
            <a:ext cx="4991838" cy="3328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7367FA-970D-481A-9949-8CD04BDE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88" y="3685734"/>
            <a:ext cx="4755140" cy="31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0863-339D-4C0E-AC0B-38BA092C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C6EC-6D7E-44AE-8D9E-D3820196E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Wembley stadium</a:t>
            </a:r>
          </a:p>
          <a:p>
            <a:r>
              <a:rPr lang="en-GB" sz="3600" dirty="0"/>
              <a:t>Emirates stadium- Arsenal </a:t>
            </a:r>
          </a:p>
          <a:p>
            <a:r>
              <a:rPr lang="en-GB" sz="3600" dirty="0"/>
              <a:t>Stamford Bridge- Chelsea</a:t>
            </a:r>
          </a:p>
          <a:p>
            <a:r>
              <a:rPr lang="en-GB" sz="3600" dirty="0"/>
              <a:t>White Hart Lane- Tottenham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6C4EB-6906-45CE-AA0F-0A65A789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39" y="192149"/>
            <a:ext cx="5328138" cy="2997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8D64F-62BB-4FD4-BA96-CF1B8152F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13" y="3530992"/>
            <a:ext cx="5437501" cy="3059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FF394-8F8A-4B7D-ADAB-2D324B2EA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02" y="4168719"/>
            <a:ext cx="4305498" cy="242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0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197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LONDON</vt:lpstr>
      <vt:lpstr>Me </vt:lpstr>
      <vt:lpstr>Facts</vt:lpstr>
      <vt:lpstr>Famous landmarks</vt:lpstr>
      <vt:lpstr>Music</vt:lpstr>
      <vt:lpstr>Festivals and culture</vt:lpstr>
      <vt:lpstr>Sport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</dc:title>
  <dc:creator>Ng, Justin</dc:creator>
  <cp:lastModifiedBy>Ng, Justin</cp:lastModifiedBy>
  <cp:revision>10</cp:revision>
  <dcterms:created xsi:type="dcterms:W3CDTF">2017-09-28T07:45:24Z</dcterms:created>
  <dcterms:modified xsi:type="dcterms:W3CDTF">2017-09-28T09:22:06Z</dcterms:modified>
</cp:coreProperties>
</file>